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0197680-E259-4AEB-B038-3A163794BAA9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AC21434-F28A-48D1-8D1D-F760F4680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rodriguez@murrieta.k12.ca.us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Mr. Rodriguez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752600"/>
          </a:xfrm>
        </p:spPr>
        <p:txBody>
          <a:bodyPr/>
          <a:lstStyle/>
          <a:p>
            <a:pPr algn="l"/>
            <a:r>
              <a:rPr lang="en-US" dirty="0" err="1" smtClean="0"/>
              <a:t>Shivela</a:t>
            </a:r>
            <a:r>
              <a:rPr lang="en-US" dirty="0" smtClean="0"/>
              <a:t> Middle School</a:t>
            </a:r>
          </a:p>
          <a:p>
            <a:pPr algn="l"/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Math and Science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Please contact me with any questions and/or concerns at any time.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hlinkClick r:id="rId2"/>
              </a:rPr>
              <a:t>mrodriguez@murrieta.k12.ca.us</a:t>
            </a:r>
            <a:r>
              <a:rPr lang="en-US" b="1" dirty="0" smtClean="0">
                <a:solidFill>
                  <a:schemeClr val="accent1"/>
                </a:solidFill>
              </a:rPr>
              <a:t/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en-US" b="1" dirty="0" smtClean="0"/>
              <a:t>phone: (951) 696-1406 X4016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I expect that the students: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come prepared (paper, pencils, pens, notebooks, silent reading book)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to participate in class lessons/discussions and pay attention!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be organized: student work should be neat and done according to the directions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Do their own work.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Absent Work: Students have the number of days absent to make up assignments. </a:t>
            </a:r>
            <a:r>
              <a:rPr lang="en-US" b="1" u="sng" dirty="0">
                <a:solidFill>
                  <a:schemeClr val="tx2"/>
                </a:solidFill>
              </a:rPr>
              <a:t>It is the students’ responsibility to get his/her make-up work! Please contact me regarding absences.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Late work will be accepted but possibly penalized </a:t>
            </a:r>
            <a:r>
              <a:rPr lang="en-US" b="1" dirty="0" smtClean="0">
                <a:solidFill>
                  <a:schemeClr val="tx2"/>
                </a:solidFill>
              </a:rPr>
              <a:t>10% </a:t>
            </a:r>
            <a:r>
              <a:rPr lang="en-US" b="1" dirty="0">
                <a:solidFill>
                  <a:schemeClr val="tx2"/>
                </a:solidFill>
              </a:rPr>
              <a:t>for each day it is late. 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will be required to complete homework daily. </a:t>
            </a:r>
          </a:p>
          <a:p>
            <a:r>
              <a:rPr lang="en-US" dirty="0" smtClean="0"/>
              <a:t>Homework will be from the </a:t>
            </a:r>
            <a:r>
              <a:rPr lang="en-US" dirty="0"/>
              <a:t>workbook </a:t>
            </a:r>
            <a:r>
              <a:rPr lang="en-US" dirty="0" smtClean="0"/>
              <a:t>or software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Quizzes every Friday. Will correct their quizzes as homework </a:t>
            </a:r>
          </a:p>
          <a:p>
            <a:r>
              <a:rPr lang="en-US" dirty="0" smtClean="0"/>
              <a:t>Chapter Test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first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 Numerical Expressions and Factors</a:t>
            </a:r>
          </a:p>
          <a:p>
            <a:pPr lvl="1"/>
            <a:r>
              <a:rPr lang="en-US" dirty="0" smtClean="0"/>
              <a:t>A. powers and exponents</a:t>
            </a:r>
          </a:p>
          <a:p>
            <a:pPr lvl="1"/>
            <a:r>
              <a:rPr lang="en-US" dirty="0" smtClean="0"/>
              <a:t>B. order  of operations</a:t>
            </a:r>
          </a:p>
          <a:p>
            <a:pPr lvl="1"/>
            <a:r>
              <a:rPr lang="en-US" dirty="0" smtClean="0"/>
              <a:t>C. Prime factorization</a:t>
            </a:r>
          </a:p>
          <a:p>
            <a:r>
              <a:rPr lang="en-US" dirty="0" smtClean="0"/>
              <a:t>2  Fractions and Decimals</a:t>
            </a:r>
          </a:p>
          <a:p>
            <a:pPr lvl="1"/>
            <a:r>
              <a:rPr lang="en-US" dirty="0" smtClean="0"/>
              <a:t>A. multiplying and dividing fractions</a:t>
            </a:r>
          </a:p>
          <a:p>
            <a:pPr lvl="1"/>
            <a:r>
              <a:rPr lang="en-US" dirty="0" smtClean="0"/>
              <a:t>B. Adding, multiplying, and dividing decimals</a:t>
            </a:r>
          </a:p>
          <a:p>
            <a:r>
              <a:rPr lang="en-US" dirty="0" smtClean="0"/>
              <a:t>3 </a:t>
            </a:r>
            <a:r>
              <a:rPr lang="en-US" dirty="0"/>
              <a:t>.</a:t>
            </a:r>
            <a:r>
              <a:rPr lang="en-US" dirty="0" smtClean="0"/>
              <a:t>Algebraic Expressions and Properties</a:t>
            </a:r>
          </a:p>
          <a:p>
            <a:pPr lvl="1"/>
            <a:r>
              <a:rPr lang="en-US" dirty="0" smtClean="0"/>
              <a:t>A. algebraic expressions</a:t>
            </a:r>
          </a:p>
          <a:p>
            <a:pPr lvl="1"/>
            <a:r>
              <a:rPr lang="en-US" dirty="0" smtClean="0"/>
              <a:t>B. distributive property</a:t>
            </a:r>
          </a:p>
          <a:p>
            <a:r>
              <a:rPr lang="en-US" dirty="0" smtClean="0"/>
              <a:t>4. Areas of Polygons</a:t>
            </a:r>
          </a:p>
          <a:p>
            <a:pPr lvl="1"/>
            <a:r>
              <a:rPr lang="en-US" dirty="0" smtClean="0"/>
              <a:t>A. areas of parallelograms, triangles, and trapezoids</a:t>
            </a:r>
          </a:p>
          <a:p>
            <a:pPr lvl="1"/>
            <a:r>
              <a:rPr lang="en-US" dirty="0" smtClean="0"/>
              <a:t>B. Polygons in the Coordinate Plane</a:t>
            </a:r>
          </a:p>
          <a:p>
            <a:r>
              <a:rPr lang="en-US" dirty="0" smtClean="0"/>
              <a:t>5. Ratios and Planes	</a:t>
            </a:r>
          </a:p>
          <a:p>
            <a:pPr lvl="1"/>
            <a:r>
              <a:rPr lang="en-US" dirty="0" smtClean="0"/>
              <a:t>A. Ratios, Rates</a:t>
            </a:r>
          </a:p>
          <a:p>
            <a:pPr lvl="1"/>
            <a:r>
              <a:rPr lang="en-US" dirty="0" smtClean="0"/>
              <a:t>B. Comparing and graphing ratios</a:t>
            </a:r>
          </a:p>
          <a:p>
            <a:pPr lvl="1"/>
            <a:r>
              <a:rPr lang="en-US" dirty="0" smtClean="0"/>
              <a:t>C. percent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grade </a:t>
            </a:r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 smtClean="0"/>
              <a:t>1 The Scientific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Energy-Heat</a:t>
            </a:r>
            <a:endParaRPr lang="en-US" dirty="0" smtClean="0"/>
          </a:p>
          <a:p>
            <a:r>
              <a:rPr lang="en-US" dirty="0" smtClean="0"/>
              <a:t>Cells and Organisms</a:t>
            </a:r>
            <a:endParaRPr lang="en-US" dirty="0" smtClean="0"/>
          </a:p>
          <a:p>
            <a:r>
              <a:rPr lang="en-US" dirty="0" smtClean="0"/>
              <a:t>Genetics</a:t>
            </a:r>
            <a:endParaRPr lang="en-US" dirty="0" smtClean="0"/>
          </a:p>
          <a:p>
            <a:r>
              <a:rPr lang="en-US" dirty="0" smtClean="0"/>
              <a:t>Kinetic molecular Theory</a:t>
            </a:r>
            <a:endParaRPr lang="en-US" dirty="0" smtClean="0"/>
          </a:p>
          <a:p>
            <a:r>
              <a:rPr lang="en-US" dirty="0" smtClean="0"/>
              <a:t>Weather</a:t>
            </a:r>
            <a:endParaRPr lang="en-US" dirty="0" smtClean="0"/>
          </a:p>
          <a:p>
            <a:r>
              <a:rPr lang="en-US" dirty="0" smtClean="0"/>
              <a:t>Climate &amp; the Water Cycle</a:t>
            </a:r>
            <a:endParaRPr lang="en-US" dirty="0" smtClean="0"/>
          </a:p>
          <a:p>
            <a:r>
              <a:rPr lang="en-US" dirty="0" smtClean="0"/>
              <a:t>Problem solving through design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grade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Inquiry</a:t>
            </a:r>
          </a:p>
          <a:p>
            <a:r>
              <a:rPr lang="en-US" dirty="0" smtClean="0"/>
              <a:t>Height and Energy</a:t>
            </a:r>
          </a:p>
          <a:p>
            <a:r>
              <a:rPr lang="en-US" dirty="0" smtClean="0"/>
              <a:t>Convection </a:t>
            </a:r>
            <a:r>
              <a:rPr lang="en-US" dirty="0" smtClean="0"/>
              <a:t>in Earth’s Atmosphere</a:t>
            </a:r>
          </a:p>
          <a:p>
            <a:r>
              <a:rPr lang="en-US" dirty="0" smtClean="0"/>
              <a:t>Cell models</a:t>
            </a:r>
            <a:endParaRPr lang="en-US" dirty="0" smtClean="0"/>
          </a:p>
          <a:p>
            <a:r>
              <a:rPr lang="en-US" dirty="0" smtClean="0"/>
              <a:t>Body systems model</a:t>
            </a:r>
          </a:p>
          <a:p>
            <a:r>
              <a:rPr lang="en-US" dirty="0" smtClean="0"/>
              <a:t>Punnett squares</a:t>
            </a:r>
            <a:endParaRPr lang="en-US" dirty="0" smtClean="0"/>
          </a:p>
          <a:p>
            <a:r>
              <a:rPr lang="en-US" dirty="0" smtClean="0"/>
              <a:t>Mutants</a:t>
            </a:r>
            <a:endParaRPr lang="en-US" dirty="0" smtClean="0"/>
          </a:p>
          <a:p>
            <a:r>
              <a:rPr lang="en-US" dirty="0" smtClean="0"/>
              <a:t>Renewable Energy</a:t>
            </a:r>
          </a:p>
          <a:p>
            <a:r>
              <a:rPr lang="en-US" dirty="0" smtClean="0"/>
              <a:t>Classroom participation is part of lab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is the easiest way to contact me</a:t>
            </a:r>
          </a:p>
          <a:p>
            <a:r>
              <a:rPr lang="en-US" dirty="0" smtClean="0"/>
              <a:t>Webpage my email address is posted mrodriguez@murrieta.k12.ca.us</a:t>
            </a:r>
          </a:p>
          <a:p>
            <a:r>
              <a:rPr lang="en-US" dirty="0" smtClean="0"/>
              <a:t>Call and leave a message (951) 696-1406 x4016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ABI is an on-line service that allows you to see your child’s grades, performance, and homework assignments at any time. </a:t>
            </a:r>
          </a:p>
          <a:p>
            <a:r>
              <a:rPr lang="en-US" b="1" dirty="0">
                <a:solidFill>
                  <a:schemeClr val="tx2"/>
                </a:solidFill>
              </a:rPr>
              <a:t>Grades are updated daily/weekly.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184</TotalTime>
  <Words>352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Consolas</vt:lpstr>
      <vt:lpstr>Corbel</vt:lpstr>
      <vt:lpstr>Wingdings</vt:lpstr>
      <vt:lpstr>Wingdings 2</vt:lpstr>
      <vt:lpstr>Wingdings 3</vt:lpstr>
      <vt:lpstr>Metro</vt:lpstr>
      <vt:lpstr>Mr. Rodriguez </vt:lpstr>
      <vt:lpstr>Classroom Behavior</vt:lpstr>
      <vt:lpstr>Grading Policies</vt:lpstr>
      <vt:lpstr>Math Homework</vt:lpstr>
      <vt:lpstr>Math first semester</vt:lpstr>
      <vt:lpstr> 6thgrade Science</vt:lpstr>
      <vt:lpstr> 6th grade Lab</vt:lpstr>
      <vt:lpstr>Contact Me</vt:lpstr>
      <vt:lpstr>Grades Online</vt:lpstr>
      <vt:lpstr>Please contact me with any questions and/or concerns at any time. mrodriguez@murrieta.k12.ca.us phone: (951) 696-1406 X4016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Rodriguez</dc:title>
  <dc:creator>mrodriguez</dc:creator>
  <cp:lastModifiedBy>Rodriguez, Miguel</cp:lastModifiedBy>
  <cp:revision>22</cp:revision>
  <dcterms:created xsi:type="dcterms:W3CDTF">2012-09-10T23:06:23Z</dcterms:created>
  <dcterms:modified xsi:type="dcterms:W3CDTF">2017-08-29T23:35:36Z</dcterms:modified>
</cp:coreProperties>
</file>